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La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bold.fntdata"/><Relationship Id="rId8" Type="http://schemas.openxmlformats.org/officeDocument/2006/relationships/font" Target="fonts/Lato-regular.fntdata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font" Target="fonts/Montserrat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font" Target="fonts/Lato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Lato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14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b="1" sz="30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48650"/>
            <a:ext cx="8520600" cy="32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b="1" sz="30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11700" y="1271550"/>
            <a:ext cx="39999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5"/>
          <p:cNvSpPr txBox="1"/>
          <p:nvPr>
            <p:ph idx="2" type="body"/>
          </p:nvPr>
        </p:nvSpPr>
        <p:spPr>
          <a:xfrm>
            <a:off x="4832400" y="1271550"/>
            <a:ext cx="39999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3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17325" y="39673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WRITE TITLE HERE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14AB5-B23B-46A2-92BA-5508910014EA}"/>
</file>

<file path=customXml/itemProps2.xml><?xml version="1.0" encoding="utf-8"?>
<ds:datastoreItem xmlns:ds="http://schemas.openxmlformats.org/officeDocument/2006/customXml" ds:itemID="{ADBD3C11-65B2-4385-8B05-84924A55F866}"/>
</file>

<file path=customXml/itemProps3.xml><?xml version="1.0" encoding="utf-8"?>
<ds:datastoreItem xmlns:ds="http://schemas.openxmlformats.org/officeDocument/2006/customXml" ds:itemID="{EDC92531-085F-444F-B91C-1207F529740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