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Montserrat" panose="000005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48650"/>
            <a:ext cx="8520600" cy="32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3000"/>
              <a:buFont typeface="Lato"/>
              <a:buNone/>
              <a:defRPr sz="30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Font typeface="Montserrat"/>
              <a:buNone/>
              <a:defRPr sz="3500" b="1">
                <a:solidFill>
                  <a:srgbClr val="33313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3117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2"/>
          </p:nvPr>
        </p:nvSpPr>
        <p:spPr>
          <a:xfrm>
            <a:off x="4832400" y="1271550"/>
            <a:ext cx="3999900" cy="32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060725"/>
            <a:ext cx="4671900" cy="3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17325" y="396732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2500"/>
              <a:buFont typeface="Lato"/>
              <a:buNone/>
              <a:defRPr sz="2500" b="1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800"/>
              <a:buFont typeface="Lato"/>
              <a:buChar char="●"/>
              <a:defRPr sz="1800"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●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○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485"/>
              </a:buClr>
              <a:buSzPts val="1400"/>
              <a:buFont typeface="Lato"/>
              <a:buChar char="■"/>
              <a:defRPr>
                <a:solidFill>
                  <a:srgbClr val="2C548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733150" y="4131225"/>
            <a:ext cx="7153800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WRITE TITLE HERE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410275"/>
            <a:ext cx="518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1237200"/>
            <a:ext cx="8520600" cy="32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BD3C11-65B2-4385-8B05-84924A55F8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814AB5-B23B-46A2-92BA-5508910014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C92531-085F-444F-B91C-1207F529740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Office PowerPoint</Application>
  <PresentationFormat>On-screen Show (16:9)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</vt:lpstr>
      <vt:lpstr>Lato</vt:lpstr>
      <vt:lpstr>Simple Light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Dilyana Hristova</dc:creator>
  <cp:lastModifiedBy>​​Dilyana Hristova​</cp:lastModifiedBy>
  <cp:revision>3</cp:revision>
  <dcterms:modified xsi:type="dcterms:W3CDTF">2025-04-30T08:19:41Z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