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>
          <a:extLst>
            <a:ext uri="{FF2B5EF4-FFF2-40B4-BE49-F238E27FC236}">
              <a16:creationId xmlns:a16="http://schemas.microsoft.com/office/drawing/2014/main" id="{A946CF98-A063-490F-A6AD-CC4E2FA70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>
            <a:extLst>
              <a:ext uri="{FF2B5EF4-FFF2-40B4-BE49-F238E27FC236}">
                <a16:creationId xmlns:a16="http://schemas.microsoft.com/office/drawing/2014/main" id="{7BAC2788-0984-4F57-C204-B37BB4C567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>
            <a:extLst>
              <a:ext uri="{FF2B5EF4-FFF2-40B4-BE49-F238E27FC236}">
                <a16:creationId xmlns:a16="http://schemas.microsoft.com/office/drawing/2014/main" id="{9C208C1D-1EB5-A59D-1465-08E178944B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93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3000"/>
              <a:buFont typeface="Lato"/>
              <a:buNone/>
              <a:defRPr sz="30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1248650"/>
            <a:ext cx="8520600" cy="32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3000"/>
              <a:buFont typeface="Lato"/>
              <a:buNone/>
              <a:defRPr sz="30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800"/>
              <a:buFont typeface="Lato"/>
              <a:buChar char="●"/>
              <a:defRPr sz="18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body" idx="1"/>
          </p:nvPr>
        </p:nvSpPr>
        <p:spPr>
          <a:xfrm>
            <a:off x="311700" y="1271550"/>
            <a:ext cx="3999900" cy="32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2"/>
          </p:nvPr>
        </p:nvSpPr>
        <p:spPr>
          <a:xfrm>
            <a:off x="4832400" y="1271550"/>
            <a:ext cx="3999900" cy="32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060725"/>
            <a:ext cx="46719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117325" y="39673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800"/>
              <a:buFont typeface="Lato"/>
              <a:buChar char="●"/>
              <a:defRPr sz="18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WRITE TITLE HERE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053E45-41DC-0791-029F-E1497B26B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63838"/>
              </p:ext>
            </p:extLst>
          </p:nvPr>
        </p:nvGraphicFramePr>
        <p:xfrm>
          <a:off x="394855" y="1279899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1494175E-D8A8-AD0D-F478-C1004F7873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195723"/>
              </p:ext>
            </p:extLst>
          </p:nvPr>
        </p:nvGraphicFramePr>
        <p:xfrm>
          <a:off x="311700" y="2338732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9FE6781-A50B-0EB6-9CB5-6838A74C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Disclosure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>
          <a:extLst>
            <a:ext uri="{FF2B5EF4-FFF2-40B4-BE49-F238E27FC236}">
              <a16:creationId xmlns:a16="http://schemas.microsoft.com/office/drawing/2014/main" id="{0D5D9AB4-03D4-E403-F2EA-F7B881AA4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>
            <a:extLst>
              <a:ext uri="{FF2B5EF4-FFF2-40B4-BE49-F238E27FC236}">
                <a16:creationId xmlns:a16="http://schemas.microsoft.com/office/drawing/2014/main" id="{17A2B88F-AB75-077A-ACE4-D5820ACB8E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>
            <a:extLst>
              <a:ext uri="{FF2B5EF4-FFF2-40B4-BE49-F238E27FC236}">
                <a16:creationId xmlns:a16="http://schemas.microsoft.com/office/drawing/2014/main" id="{FD422A39-4A5C-DD4F-9185-41A41FB03C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8474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7a0d54c2-b48b-4a97-9164-cbff840ec7ec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0DBD624DC471E04CAAEBFD29C3B57EBF" ma:contentTypeVersion="13" ma:contentTypeDescription="" ma:contentTypeScope="" ma:versionID="b143c3f9a6775e9ae444dbcab8004445">
  <xsd:schema xmlns:xsd="http://www.w3.org/2001/XMLSchema" xmlns:xs="http://www.w3.org/2001/XMLSchema" xmlns:p="http://schemas.microsoft.com/office/2006/metadata/properties" xmlns:ns2="eb3f7de7-c935-4ca6-a12c-1f73773710ec" xmlns:ns3="7a0d54c2-b48b-4a97-9164-cbff840ec7ec" targetNamespace="http://schemas.microsoft.com/office/2006/metadata/properties" ma:root="true" ma:fieldsID="150f6e0abb393a93c09b7e334562e746" ns2:_="" ns3:_="">
    <xsd:import namespace="eb3f7de7-c935-4ca6-a12c-1f73773710ec"/>
    <xsd:import namespace="7a0d54c2-b48b-4a97-9164-cbff840ec7e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d54c2-b48b-4a97-9164-cbff840ec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C92531-085F-444F-B91C-1207F529740D}">
  <ds:schemaRefs>
    <ds:schemaRef ds:uri="http://schemas.microsoft.com/office/2006/metadata/properties"/>
    <ds:schemaRef ds:uri="http://schemas.microsoft.com/office/infopath/2007/PartnerControls"/>
    <ds:schemaRef ds:uri="eb3f7de7-c935-4ca6-a12c-1f73773710ec"/>
    <ds:schemaRef ds:uri="7a0d54c2-b48b-4a97-9164-cbff840ec7ec"/>
  </ds:schemaRefs>
</ds:datastoreItem>
</file>

<file path=customXml/itemProps2.xml><?xml version="1.0" encoding="utf-8"?>
<ds:datastoreItem xmlns:ds="http://schemas.openxmlformats.org/officeDocument/2006/customXml" ds:itemID="{ADBD3C11-65B2-4385-8B05-84924A55F8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612713-307C-458E-87A2-F20531F83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7a0d54c2-b48b-4a97-9164-cbff840ec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On-screen Show (16:9)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Lato</vt:lpstr>
      <vt:lpstr>Arial</vt:lpstr>
      <vt:lpstr>Montserrat</vt:lpstr>
      <vt:lpstr>Simple Light</vt:lpstr>
      <vt:lpstr>WRITE TITLE HERE</vt:lpstr>
      <vt:lpstr>Faculty Disclosure 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 Vasileva</cp:lastModifiedBy>
  <cp:revision>1</cp:revision>
  <dcterms:modified xsi:type="dcterms:W3CDTF">2025-05-09T11:06:28Z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0x01010037EA2DD516505C4D92B92F8677CFB685000DBD624DC471E04CAAEBFD29C3B57EBF</vt:lpwstr>
  </property>
</Properties>
</file>