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1" y="3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B0B77-1257-DFD7-1F72-81958A934B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6C8D9C-F599-1348-EF09-20ACBAD62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CD074F-A4BE-1CB3-E152-0F93C62084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EE81659-B38D-4202-9F10-F2C5B0B31DFD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78049-385C-D07A-2E99-7095237BF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1EAB7-3410-F0B3-0CFB-983E7B15D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671A7E-12A1-4A29-AA11-C7A03375C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21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0BFE9-EF48-CD77-9AC0-453DD7A5B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737" y="1522716"/>
            <a:ext cx="11126820" cy="782739"/>
          </a:xfrm>
          <a:prstGeom prst="rect">
            <a:avLst/>
          </a:prstGeom>
        </p:spPr>
        <p:txBody>
          <a:bodyPr/>
          <a:lstStyle>
            <a:lvl1pPr>
              <a:defRPr>
                <a:latin typeface="Barlow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ADED6-4B2A-3C0E-3625-9F6C0DA4E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737" y="3010762"/>
            <a:ext cx="11126820" cy="3083567"/>
          </a:xfrm>
          <a:prstGeom prst="rect">
            <a:avLst/>
          </a:prstGeom>
        </p:spPr>
        <p:txBody>
          <a:bodyPr/>
          <a:lstStyle>
            <a:lvl1pPr>
              <a:defRPr>
                <a:latin typeface="Barlow" panose="00000500000000000000" pitchFamily="2" charset="0"/>
              </a:defRPr>
            </a:lvl1pPr>
            <a:lvl2pPr>
              <a:defRPr>
                <a:latin typeface="Barlow" panose="00000500000000000000" pitchFamily="2" charset="0"/>
              </a:defRPr>
            </a:lvl2pPr>
            <a:lvl3pPr>
              <a:defRPr>
                <a:latin typeface="Barlow" panose="00000500000000000000" pitchFamily="2" charset="0"/>
              </a:defRPr>
            </a:lvl3pPr>
            <a:lvl4pPr>
              <a:defRPr>
                <a:latin typeface="Barlow" panose="00000500000000000000" pitchFamily="2" charset="0"/>
              </a:defRPr>
            </a:lvl4pPr>
            <a:lvl5pPr>
              <a:defRPr>
                <a:latin typeface="Barlow" panose="000005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7126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2175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6C631-D04E-065D-BB5F-BB2DA4528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3881" y="4202349"/>
            <a:ext cx="9144000" cy="1194780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Touche"/>
              </a:rPr>
              <a:t>Title here</a:t>
            </a:r>
          </a:p>
        </p:txBody>
      </p:sp>
    </p:spTree>
    <p:extLst>
      <p:ext uri="{BB962C8B-B14F-4D97-AF65-F5344CB8AC3E}">
        <p14:creationId xmlns:p14="http://schemas.microsoft.com/office/powerpoint/2010/main" val="4065906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6222E-C59A-D086-D425-25360A20E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ouche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2EDF4-D63F-D636-8D32-A3E5A698E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ouche"/>
            </a:endParaRPr>
          </a:p>
        </p:txBody>
      </p:sp>
    </p:spTree>
    <p:extLst>
      <p:ext uri="{BB962C8B-B14F-4D97-AF65-F5344CB8AC3E}">
        <p14:creationId xmlns:p14="http://schemas.microsoft.com/office/powerpoint/2010/main" val="3925711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B846DA9B026F47BC126C9C0F736397" ma:contentTypeVersion="23" ma:contentTypeDescription="Create a new document." ma:contentTypeScope="" ma:versionID="e3f33f6861f9ad23d3e10e4a402718fc">
  <xsd:schema xmlns:xsd="http://www.w3.org/2001/XMLSchema" xmlns:xs="http://www.w3.org/2001/XMLSchema" xmlns:p="http://schemas.microsoft.com/office/2006/metadata/properties" xmlns:ns1="http://schemas.microsoft.com/sharepoint/v3" xmlns:ns2="f41fa17a-99c4-4c5f-bcb4-a52bd907e64f" xmlns:ns3="eb3f7de7-c935-4ca6-a12c-1f73773710ec" targetNamespace="http://schemas.microsoft.com/office/2006/metadata/properties" ma:root="true" ma:fieldsID="e90a8a013b7438a8c374c24b0f6a1cb0" ns1:_="" ns2:_="" ns3:_="">
    <xsd:import namespace="http://schemas.microsoft.com/sharepoint/v3"/>
    <xsd:import namespace="f41fa17a-99c4-4c5f-bcb4-a52bd907e64f"/>
    <xsd:import namespace="eb3f7de7-c935-4ca6-a12c-1f73773710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Image" minOccurs="0"/>
                <xsd:element ref="ns2:Numbe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1fa17a-99c4-4c5f-bcb4-a52bd907e6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720c72ca-3d5e-4053-bfc4-d5117e56c9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mage" ma:index="28" nillable="true" ma:displayName="Image" ma:format="Thumbnail" ma:internalName="Image">
      <xsd:simpleType>
        <xsd:restriction base="dms:Unknown"/>
      </xsd:simpleType>
    </xsd:element>
    <xsd:element name="Number" ma:index="29" nillable="true" ma:displayName="Number" ma:format="Dropdown" ma:internalName="Number" ma:percentage="FALSE">
      <xsd:simpleType>
        <xsd:restriction base="dms:Number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f7de7-c935-4ca6-a12c-1f73773710e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7eb20398-0988-4e55-b57f-05d62d7b8281}" ma:internalName="TaxCatchAll" ma:showField="CatchAllData" ma:web="eb3f7de7-c935-4ca6-a12c-1f73773710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f41fa17a-99c4-4c5f-bcb4-a52bd907e64f" xsi:nil="true"/>
    <Number xmlns="f41fa17a-99c4-4c5f-bcb4-a52bd907e64f" xsi:nil="true"/>
    <TaxCatchAll xmlns="eb3f7de7-c935-4ca6-a12c-1f73773710ec" xsi:nil="true"/>
    <_ip_UnifiedCompliancePolicyProperties xmlns="http://schemas.microsoft.com/sharepoint/v3" xsi:nil="true"/>
    <lcf76f155ced4ddcb4097134ff3c332f xmlns="f41fa17a-99c4-4c5f-bcb4-a52bd907e64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C203F6A-1EF1-40AE-94CA-2CAAD36C9940}"/>
</file>

<file path=customXml/itemProps2.xml><?xml version="1.0" encoding="utf-8"?>
<ds:datastoreItem xmlns:ds="http://schemas.openxmlformats.org/officeDocument/2006/customXml" ds:itemID="{8D4AA55C-EAA9-47DA-80AD-7A5B19AF97DB}"/>
</file>

<file path=customXml/itemProps3.xml><?xml version="1.0" encoding="utf-8"?>
<ds:datastoreItem xmlns:ds="http://schemas.openxmlformats.org/officeDocument/2006/customXml" ds:itemID="{E8B278EC-566B-47BA-8DEA-2A6DF8CCF3AA}"/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Barlow</vt:lpstr>
      <vt:lpstr>Touche</vt:lpstr>
      <vt:lpstr>Office Theme</vt:lpstr>
      <vt:lpstr>Title here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Nadya Parvanova</dc:creator>
  <cp:lastModifiedBy>Nadya Parvanova</cp:lastModifiedBy>
  <cp:revision>4</cp:revision>
  <dcterms:created xsi:type="dcterms:W3CDTF">2025-11-25T12:15:02Z</dcterms:created>
  <dcterms:modified xsi:type="dcterms:W3CDTF">2026-02-02T11:33:16Z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0x01010085B846DA9B026F47BC126C9C0F736397</vt:lpwstr>
  </property>
</Properties>
</file>