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1" y="3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B0B77-1257-DFD7-1F72-81958A934B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6C8D9C-F599-1348-EF09-20ACBAD62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CD074F-A4BE-1CB3-E152-0F93C62084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EE81659-B38D-4202-9F10-F2C5B0B31DFD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78049-385C-D07A-2E99-7095237BF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1EAB7-3410-F0B3-0CFB-983E7B15D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2671A7E-12A1-4A29-AA11-C7A03375C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212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0BFE9-EF48-CD77-9AC0-453DD7A5B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737" y="1522716"/>
            <a:ext cx="11126820" cy="782739"/>
          </a:xfrm>
          <a:prstGeom prst="rect">
            <a:avLst/>
          </a:prstGeom>
        </p:spPr>
        <p:txBody>
          <a:bodyPr/>
          <a:lstStyle>
            <a:lvl1pPr>
              <a:defRPr>
                <a:latin typeface="Barlow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ADED6-4B2A-3C0E-3625-9F6C0DA4E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737" y="3010762"/>
            <a:ext cx="11126820" cy="3083567"/>
          </a:xfrm>
          <a:prstGeom prst="rect">
            <a:avLst/>
          </a:prstGeom>
        </p:spPr>
        <p:txBody>
          <a:bodyPr/>
          <a:lstStyle>
            <a:lvl1pPr>
              <a:defRPr>
                <a:latin typeface="Barlow" panose="00000500000000000000" pitchFamily="2" charset="0"/>
              </a:defRPr>
            </a:lvl1pPr>
            <a:lvl2pPr>
              <a:defRPr>
                <a:latin typeface="Barlow" panose="00000500000000000000" pitchFamily="2" charset="0"/>
              </a:defRPr>
            </a:lvl2pPr>
            <a:lvl3pPr>
              <a:defRPr>
                <a:latin typeface="Barlow" panose="00000500000000000000" pitchFamily="2" charset="0"/>
              </a:defRPr>
            </a:lvl3pPr>
            <a:lvl4pPr>
              <a:defRPr>
                <a:latin typeface="Barlow" panose="00000500000000000000" pitchFamily="2" charset="0"/>
              </a:defRPr>
            </a:lvl4pPr>
            <a:lvl5pPr>
              <a:defRPr>
                <a:latin typeface="Barlow" panose="000005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7126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2175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6C631-D04E-065D-BB5F-BB2DA45287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3881" y="4202349"/>
            <a:ext cx="9144000" cy="1194780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  <a:latin typeface="Touche"/>
              </a:rPr>
              <a:t>Title here</a:t>
            </a:r>
          </a:p>
        </p:txBody>
      </p:sp>
    </p:spTree>
    <p:extLst>
      <p:ext uri="{BB962C8B-B14F-4D97-AF65-F5344CB8AC3E}">
        <p14:creationId xmlns:p14="http://schemas.microsoft.com/office/powerpoint/2010/main" val="4065906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6222E-C59A-D086-D425-25360A20E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ouche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2EDF4-D63F-D636-8D32-A3E5A698E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ouche"/>
            </a:endParaRPr>
          </a:p>
        </p:txBody>
      </p:sp>
    </p:spTree>
    <p:extLst>
      <p:ext uri="{BB962C8B-B14F-4D97-AF65-F5344CB8AC3E}">
        <p14:creationId xmlns:p14="http://schemas.microsoft.com/office/powerpoint/2010/main" val="3925711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46193BC95A0644A3ED5FCB910E98FC" ma:contentTypeVersion="0" ma:contentTypeDescription="Create a new document." ma:contentTypeScope="" ma:versionID="5414b1e7b4778195d3479b91068cdee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82714f5b40642defb5790f70c71324c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53DBBCD-3743-4EAE-8BFE-CD6DDBF89E5E}"/>
</file>

<file path=customXml/itemProps2.xml><?xml version="1.0" encoding="utf-8"?>
<ds:datastoreItem xmlns:ds="http://schemas.openxmlformats.org/officeDocument/2006/customXml" ds:itemID="{8D4AA55C-EAA9-47DA-80AD-7A5B19AF97DB}"/>
</file>

<file path=customXml/itemProps3.xml><?xml version="1.0" encoding="utf-8"?>
<ds:datastoreItem xmlns:ds="http://schemas.openxmlformats.org/officeDocument/2006/customXml" ds:itemID="{E8B278EC-566B-47BA-8DEA-2A6DF8CCF3AA}"/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Barlow</vt:lpstr>
      <vt:lpstr>Touche</vt:lpstr>
      <vt:lpstr>Office Theme</vt:lpstr>
      <vt:lpstr>Title here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Nadya Parvanova</dc:creator>
  <cp:lastModifiedBy>Nadya Parvanova</cp:lastModifiedBy>
  <cp:revision>4</cp:revision>
  <dcterms:created xsi:type="dcterms:W3CDTF">2025-11-25T12:15:02Z</dcterms:created>
  <dcterms:modified xsi:type="dcterms:W3CDTF">2026-02-02T11:33:16Z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0x0101006E46193BC95A0644A3ED5FCB910E98FC</vt:lpwstr>
  </property>
</Properties>
</file>